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notesMasterIdLst>
    <p:notesMasterId r:id="rId19"/>
  </p:notesMasterIdLst>
  <p:handoutMasterIdLst>
    <p:handoutMasterId r:id="rId20"/>
  </p:handoutMasterIdLst>
  <p:sldIdLst>
    <p:sldId id="256" r:id="rId4"/>
    <p:sldId id="293" r:id="rId5"/>
    <p:sldId id="294" r:id="rId6"/>
    <p:sldId id="295" r:id="rId7"/>
    <p:sldId id="260" r:id="rId8"/>
    <p:sldId id="270" r:id="rId9"/>
    <p:sldId id="262" r:id="rId10"/>
    <p:sldId id="277" r:id="rId11"/>
    <p:sldId id="296" r:id="rId12"/>
    <p:sldId id="283" r:id="rId13"/>
    <p:sldId id="258" r:id="rId14"/>
    <p:sldId id="297" r:id="rId15"/>
    <p:sldId id="298" r:id="rId16"/>
    <p:sldId id="299" r:id="rId17"/>
    <p:sldId id="272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AAE4"/>
    <a:srgbClr val="2A81C6"/>
    <a:srgbClr val="2ECAD7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20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8650D-2A1A-4B2C-B959-20661077183E}" type="datetimeFigureOut">
              <a:rPr lang="ko-KR" altLang="en-US" smtClean="0"/>
              <a:t>2020-11-06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554F8-E850-4E03-9C23-5B865B318D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6146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7310D-4A3C-4D77-B033-5B6B2884639D}" type="datetimeFigureOut">
              <a:rPr lang="ko-KR" altLang="en-US" smtClean="0"/>
              <a:t>2020-11-06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37324-3276-4269-A08A-7EE752CC5F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74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7889684" y="2859782"/>
            <a:ext cx="767433" cy="144000"/>
            <a:chOff x="7934433" y="3003797"/>
            <a:chExt cx="767433" cy="144000"/>
          </a:xfrm>
        </p:grpSpPr>
        <p:sp>
          <p:nvSpPr>
            <p:cNvPr id="9" name="Rectangle 8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Title 2">
            <a:extLst>
              <a:ext uri="{FF2B5EF4-FFF2-40B4-BE49-F238E27FC236}">
                <a16:creationId xmlns:a16="http://schemas.microsoft.com/office/drawing/2014/main" id="{2404D70E-24EA-41AF-ABEE-5B2140D06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3959" y="3075918"/>
            <a:ext cx="3960000" cy="1008000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  <a:t>FREE </a:t>
            </a:r>
            <a:b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</a:b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  <a:t>PPT TEMPLATES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3C4D560-A90B-43F2-812D-A32FD22FCE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3957" y="4083918"/>
            <a:ext cx="3960001" cy="43200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PRESENTATION HERE</a:t>
            </a:r>
          </a:p>
        </p:txBody>
      </p:sp>
    </p:spTree>
    <p:extLst>
      <p:ext uri="{BB962C8B-B14F-4D97-AF65-F5344CB8AC3E}">
        <p14:creationId xmlns:p14="http://schemas.microsoft.com/office/powerpoint/2010/main" val="380739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540000"/>
            <a:ext cx="9144000" cy="406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60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8C8F810-5F00-4129-8726-6F1CFA1C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544542"/>
            <a:ext cx="4572000" cy="684000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Click to add title</a:t>
            </a:r>
            <a:endParaRPr lang="en-US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C70CC6A0-1F85-4CAC-BF4E-27C58E3ACDD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60032" y="1237506"/>
            <a:ext cx="4283968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984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21014"/>
            <a:ext cx="2988000" cy="1998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156000" y="1221014"/>
            <a:ext cx="2988000" cy="1998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61948" y="1221822"/>
            <a:ext cx="3024336" cy="1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98C7C00-8428-4703-A32D-B42FC3CE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B8B8BF13-A895-4860-BF57-D420F5A519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0142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997" y="2715766"/>
            <a:ext cx="3959992" cy="18905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44008" y="2715766"/>
            <a:ext cx="3959992" cy="18905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0000" y="1181818"/>
            <a:ext cx="3962989" cy="1466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641011" y="1181818"/>
            <a:ext cx="3962989" cy="1466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2E2CB55-DB02-4B94-9AA0-6EFBB868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7DDB83E5-458E-46B2-9A0C-FA643319B2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3554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0000" y="1253190"/>
            <a:ext cx="2520000" cy="3350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306788" y="1256958"/>
            <a:ext cx="2520000" cy="3350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073576" y="1260726"/>
            <a:ext cx="2520000" cy="3350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28DB036-0B4F-4FC0-8B21-0350E5FF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92C50DF5-B06D-47A0-9932-607237B9E88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7543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97768" y="205755"/>
            <a:ext cx="8748464" cy="4731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1021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60340" y="1"/>
            <a:ext cx="382332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"/>
            <a:ext cx="2555776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88224" y="1"/>
            <a:ext cx="2555776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2674961"/>
            <a:ext cx="2555776" cy="24685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88224" y="2674960"/>
            <a:ext cx="2555776" cy="24685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598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53128" y="1260014"/>
            <a:ext cx="2978251" cy="33434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28345" y="2932112"/>
            <a:ext cx="1656000" cy="16713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183791" y="2932113"/>
            <a:ext cx="1656000" cy="16713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3749" y="2932114"/>
            <a:ext cx="1656000" cy="16713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528345" y="1260014"/>
            <a:ext cx="1656184" cy="167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183607" y="1260014"/>
            <a:ext cx="1656184" cy="16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833749" y="1260014"/>
            <a:ext cx="1656184" cy="16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04DB8D5C-C91A-4755-AF2D-72EE2C637A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5655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087310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5" name="Rounded Rectangle 4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963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907704" y="1779662"/>
            <a:ext cx="1584176" cy="1584176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030016" y="1901974"/>
            <a:ext cx="1339552" cy="13395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5936" y="2204395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95936" y="2780459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064481" y="1952954"/>
            <a:ext cx="767433" cy="144000"/>
            <a:chOff x="7934433" y="3003797"/>
            <a:chExt cx="767433" cy="144000"/>
          </a:xfrm>
        </p:grpSpPr>
        <p:sp>
          <p:nvSpPr>
            <p:cNvPr id="8" name="Rectangle 7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9148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85822"/>
            <a:ext cx="9144001" cy="3377864"/>
          </a:xfrm>
          <a:custGeom>
            <a:avLst/>
            <a:gdLst>
              <a:gd name="connsiteX0" fmla="*/ 0 w 9144001"/>
              <a:gd name="connsiteY0" fmla="*/ 0 h 1623922"/>
              <a:gd name="connsiteX1" fmla="*/ 9144001 w 9144001"/>
              <a:gd name="connsiteY1" fmla="*/ 0 h 1623922"/>
              <a:gd name="connsiteX2" fmla="*/ 9144001 w 9144001"/>
              <a:gd name="connsiteY2" fmla="*/ 1623922 h 1623922"/>
              <a:gd name="connsiteX3" fmla="*/ 0 w 9144001"/>
              <a:gd name="connsiteY3" fmla="*/ 1623922 h 1623922"/>
              <a:gd name="connsiteX4" fmla="*/ 0 w 9144001"/>
              <a:gd name="connsiteY4" fmla="*/ 0 h 1623922"/>
              <a:gd name="connsiteX0" fmla="*/ 0 w 9144001"/>
              <a:gd name="connsiteY0" fmla="*/ 1292045 h 2915967"/>
              <a:gd name="connsiteX1" fmla="*/ 9144001 w 9144001"/>
              <a:gd name="connsiteY1" fmla="*/ 1292045 h 2915967"/>
              <a:gd name="connsiteX2" fmla="*/ 9144001 w 9144001"/>
              <a:gd name="connsiteY2" fmla="*/ 2915967 h 2915967"/>
              <a:gd name="connsiteX3" fmla="*/ 0 w 9144001"/>
              <a:gd name="connsiteY3" fmla="*/ 2915967 h 2915967"/>
              <a:gd name="connsiteX4" fmla="*/ 0 w 9144001"/>
              <a:gd name="connsiteY4" fmla="*/ 1292045 h 2915967"/>
              <a:gd name="connsiteX0" fmla="*/ 0 w 9144001"/>
              <a:gd name="connsiteY0" fmla="*/ 1661157 h 3285079"/>
              <a:gd name="connsiteX1" fmla="*/ 9144001 w 9144001"/>
              <a:gd name="connsiteY1" fmla="*/ 1661157 h 3285079"/>
              <a:gd name="connsiteX2" fmla="*/ 9144001 w 9144001"/>
              <a:gd name="connsiteY2" fmla="*/ 3285079 h 3285079"/>
              <a:gd name="connsiteX3" fmla="*/ 0 w 9144001"/>
              <a:gd name="connsiteY3" fmla="*/ 3285079 h 3285079"/>
              <a:gd name="connsiteX4" fmla="*/ 0 w 9144001"/>
              <a:gd name="connsiteY4" fmla="*/ 1661157 h 3285079"/>
              <a:gd name="connsiteX0" fmla="*/ 0 w 9144001"/>
              <a:gd name="connsiteY0" fmla="*/ 1530125 h 3154047"/>
              <a:gd name="connsiteX1" fmla="*/ 9144001 w 9144001"/>
              <a:gd name="connsiteY1" fmla="*/ 1530125 h 3154047"/>
              <a:gd name="connsiteX2" fmla="*/ 9144001 w 9144001"/>
              <a:gd name="connsiteY2" fmla="*/ 3154047 h 3154047"/>
              <a:gd name="connsiteX3" fmla="*/ 0 w 9144001"/>
              <a:gd name="connsiteY3" fmla="*/ 3154047 h 3154047"/>
              <a:gd name="connsiteX4" fmla="*/ 0 w 9144001"/>
              <a:gd name="connsiteY4" fmla="*/ 1530125 h 3154047"/>
              <a:gd name="connsiteX0" fmla="*/ 0 w 9144001"/>
              <a:gd name="connsiteY0" fmla="*/ 1486810 h 3110732"/>
              <a:gd name="connsiteX1" fmla="*/ 9144001 w 9144001"/>
              <a:gd name="connsiteY1" fmla="*/ 1486810 h 3110732"/>
              <a:gd name="connsiteX2" fmla="*/ 9144001 w 9144001"/>
              <a:gd name="connsiteY2" fmla="*/ 3110732 h 3110732"/>
              <a:gd name="connsiteX3" fmla="*/ 0 w 9144001"/>
              <a:gd name="connsiteY3" fmla="*/ 3110732 h 3110732"/>
              <a:gd name="connsiteX4" fmla="*/ 0 w 9144001"/>
              <a:gd name="connsiteY4" fmla="*/ 1486810 h 3110732"/>
              <a:gd name="connsiteX0" fmla="*/ 0 w 9144001"/>
              <a:gd name="connsiteY0" fmla="*/ 1508441 h 3132363"/>
              <a:gd name="connsiteX1" fmla="*/ 9144001 w 9144001"/>
              <a:gd name="connsiteY1" fmla="*/ 1508441 h 3132363"/>
              <a:gd name="connsiteX2" fmla="*/ 9144001 w 9144001"/>
              <a:gd name="connsiteY2" fmla="*/ 3132363 h 3132363"/>
              <a:gd name="connsiteX3" fmla="*/ 0 w 9144001"/>
              <a:gd name="connsiteY3" fmla="*/ 3132363 h 3132363"/>
              <a:gd name="connsiteX4" fmla="*/ 0 w 9144001"/>
              <a:gd name="connsiteY4" fmla="*/ 1508441 h 3132363"/>
              <a:gd name="connsiteX0" fmla="*/ 0 w 9144001"/>
              <a:gd name="connsiteY0" fmla="*/ 1569794 h 3193716"/>
              <a:gd name="connsiteX1" fmla="*/ 9144001 w 9144001"/>
              <a:gd name="connsiteY1" fmla="*/ 1569794 h 3193716"/>
              <a:gd name="connsiteX2" fmla="*/ 9144001 w 9144001"/>
              <a:gd name="connsiteY2" fmla="*/ 3193716 h 3193716"/>
              <a:gd name="connsiteX3" fmla="*/ 0 w 9144001"/>
              <a:gd name="connsiteY3" fmla="*/ 3193716 h 3193716"/>
              <a:gd name="connsiteX4" fmla="*/ 0 w 9144001"/>
              <a:gd name="connsiteY4" fmla="*/ 1569794 h 3193716"/>
              <a:gd name="connsiteX0" fmla="*/ 0 w 9144001"/>
              <a:gd name="connsiteY0" fmla="*/ 1587570 h 3211492"/>
              <a:gd name="connsiteX1" fmla="*/ 9144001 w 9144001"/>
              <a:gd name="connsiteY1" fmla="*/ 1587570 h 3211492"/>
              <a:gd name="connsiteX2" fmla="*/ 9144001 w 9144001"/>
              <a:gd name="connsiteY2" fmla="*/ 3211492 h 3211492"/>
              <a:gd name="connsiteX3" fmla="*/ 0 w 9144001"/>
              <a:gd name="connsiteY3" fmla="*/ 3211492 h 3211492"/>
              <a:gd name="connsiteX4" fmla="*/ 0 w 9144001"/>
              <a:gd name="connsiteY4" fmla="*/ 1587570 h 3211492"/>
              <a:gd name="connsiteX0" fmla="*/ 0 w 9144001"/>
              <a:gd name="connsiteY0" fmla="*/ 1601749 h 3225671"/>
              <a:gd name="connsiteX1" fmla="*/ 9144001 w 9144001"/>
              <a:gd name="connsiteY1" fmla="*/ 1601749 h 3225671"/>
              <a:gd name="connsiteX2" fmla="*/ 9144001 w 9144001"/>
              <a:gd name="connsiteY2" fmla="*/ 3225671 h 3225671"/>
              <a:gd name="connsiteX3" fmla="*/ 0 w 9144001"/>
              <a:gd name="connsiteY3" fmla="*/ 3225671 h 3225671"/>
              <a:gd name="connsiteX4" fmla="*/ 0 w 9144001"/>
              <a:gd name="connsiteY4" fmla="*/ 1601749 h 3225671"/>
              <a:gd name="connsiteX0" fmla="*/ 0 w 9144001"/>
              <a:gd name="connsiteY0" fmla="*/ 1569907 h 3193829"/>
              <a:gd name="connsiteX1" fmla="*/ 9144001 w 9144001"/>
              <a:gd name="connsiteY1" fmla="*/ 1569907 h 3193829"/>
              <a:gd name="connsiteX2" fmla="*/ 9144001 w 9144001"/>
              <a:gd name="connsiteY2" fmla="*/ 3193829 h 3193829"/>
              <a:gd name="connsiteX3" fmla="*/ 0 w 9144001"/>
              <a:gd name="connsiteY3" fmla="*/ 3193829 h 3193829"/>
              <a:gd name="connsiteX4" fmla="*/ 0 w 9144001"/>
              <a:gd name="connsiteY4" fmla="*/ 1569907 h 3193829"/>
              <a:gd name="connsiteX0" fmla="*/ 0 w 9144001"/>
              <a:gd name="connsiteY0" fmla="*/ 1598836 h 3222758"/>
              <a:gd name="connsiteX1" fmla="*/ 9144001 w 9144001"/>
              <a:gd name="connsiteY1" fmla="*/ 1598836 h 3222758"/>
              <a:gd name="connsiteX2" fmla="*/ 9144001 w 9144001"/>
              <a:gd name="connsiteY2" fmla="*/ 3222758 h 3222758"/>
              <a:gd name="connsiteX3" fmla="*/ 0 w 9144001"/>
              <a:gd name="connsiteY3" fmla="*/ 3222758 h 3222758"/>
              <a:gd name="connsiteX4" fmla="*/ 0 w 9144001"/>
              <a:gd name="connsiteY4" fmla="*/ 1598836 h 3222758"/>
              <a:gd name="connsiteX0" fmla="*/ 0 w 9144001"/>
              <a:gd name="connsiteY0" fmla="*/ 1625232 h 3249154"/>
              <a:gd name="connsiteX1" fmla="*/ 9144001 w 9144001"/>
              <a:gd name="connsiteY1" fmla="*/ 1625232 h 3249154"/>
              <a:gd name="connsiteX2" fmla="*/ 9144001 w 9144001"/>
              <a:gd name="connsiteY2" fmla="*/ 3249154 h 3249154"/>
              <a:gd name="connsiteX3" fmla="*/ 0 w 9144001"/>
              <a:gd name="connsiteY3" fmla="*/ 3249154 h 3249154"/>
              <a:gd name="connsiteX4" fmla="*/ 0 w 9144001"/>
              <a:gd name="connsiteY4" fmla="*/ 1625232 h 3249154"/>
              <a:gd name="connsiteX0" fmla="*/ 0 w 9144001"/>
              <a:gd name="connsiteY0" fmla="*/ 1587134 h 3211056"/>
              <a:gd name="connsiteX1" fmla="*/ 9144001 w 9144001"/>
              <a:gd name="connsiteY1" fmla="*/ 1587134 h 3211056"/>
              <a:gd name="connsiteX2" fmla="*/ 9144001 w 9144001"/>
              <a:gd name="connsiteY2" fmla="*/ 3211056 h 3211056"/>
              <a:gd name="connsiteX3" fmla="*/ 0 w 9144001"/>
              <a:gd name="connsiteY3" fmla="*/ 3211056 h 3211056"/>
              <a:gd name="connsiteX4" fmla="*/ 0 w 9144001"/>
              <a:gd name="connsiteY4" fmla="*/ 1587134 h 3211056"/>
              <a:gd name="connsiteX0" fmla="*/ 0 w 9144001"/>
              <a:gd name="connsiteY0" fmla="*/ 1576790 h 3200712"/>
              <a:gd name="connsiteX1" fmla="*/ 9144001 w 9144001"/>
              <a:gd name="connsiteY1" fmla="*/ 1576790 h 3200712"/>
              <a:gd name="connsiteX2" fmla="*/ 9144001 w 9144001"/>
              <a:gd name="connsiteY2" fmla="*/ 3200712 h 3200712"/>
              <a:gd name="connsiteX3" fmla="*/ 0 w 9144001"/>
              <a:gd name="connsiteY3" fmla="*/ 3200712 h 3200712"/>
              <a:gd name="connsiteX4" fmla="*/ 0 w 9144001"/>
              <a:gd name="connsiteY4" fmla="*/ 1576790 h 3200712"/>
              <a:gd name="connsiteX0" fmla="*/ 0 w 9144001"/>
              <a:gd name="connsiteY0" fmla="*/ 1569906 h 3193828"/>
              <a:gd name="connsiteX1" fmla="*/ 9144001 w 9144001"/>
              <a:gd name="connsiteY1" fmla="*/ 1569906 h 3193828"/>
              <a:gd name="connsiteX2" fmla="*/ 9144001 w 9144001"/>
              <a:gd name="connsiteY2" fmla="*/ 3193828 h 3193828"/>
              <a:gd name="connsiteX3" fmla="*/ 0 w 9144001"/>
              <a:gd name="connsiteY3" fmla="*/ 3193828 h 3193828"/>
              <a:gd name="connsiteX4" fmla="*/ 0 w 9144001"/>
              <a:gd name="connsiteY4" fmla="*/ 1569906 h 3193828"/>
              <a:gd name="connsiteX0" fmla="*/ 0 w 9144001"/>
              <a:gd name="connsiteY0" fmla="*/ 1547983 h 3221219"/>
              <a:gd name="connsiteX1" fmla="*/ 9144001 w 9144001"/>
              <a:gd name="connsiteY1" fmla="*/ 1597297 h 3221219"/>
              <a:gd name="connsiteX2" fmla="*/ 9144001 w 9144001"/>
              <a:gd name="connsiteY2" fmla="*/ 3221219 h 3221219"/>
              <a:gd name="connsiteX3" fmla="*/ 0 w 9144001"/>
              <a:gd name="connsiteY3" fmla="*/ 3221219 h 3221219"/>
              <a:gd name="connsiteX4" fmla="*/ 0 w 9144001"/>
              <a:gd name="connsiteY4" fmla="*/ 1547983 h 3221219"/>
              <a:gd name="connsiteX0" fmla="*/ 0 w 9144001"/>
              <a:gd name="connsiteY0" fmla="*/ 1513373 h 3186609"/>
              <a:gd name="connsiteX1" fmla="*/ 9144001 w 9144001"/>
              <a:gd name="connsiteY1" fmla="*/ 1562687 h 3186609"/>
              <a:gd name="connsiteX2" fmla="*/ 9144001 w 9144001"/>
              <a:gd name="connsiteY2" fmla="*/ 3186609 h 3186609"/>
              <a:gd name="connsiteX3" fmla="*/ 0 w 9144001"/>
              <a:gd name="connsiteY3" fmla="*/ 3186609 h 3186609"/>
              <a:gd name="connsiteX4" fmla="*/ 0 w 9144001"/>
              <a:gd name="connsiteY4" fmla="*/ 1513373 h 3186609"/>
              <a:gd name="connsiteX0" fmla="*/ 0 w 9144001"/>
              <a:gd name="connsiteY0" fmla="*/ 1558284 h 3231520"/>
              <a:gd name="connsiteX1" fmla="*/ 9144001 w 9144001"/>
              <a:gd name="connsiteY1" fmla="*/ 1508969 h 3231520"/>
              <a:gd name="connsiteX2" fmla="*/ 9144001 w 9144001"/>
              <a:gd name="connsiteY2" fmla="*/ 3231520 h 3231520"/>
              <a:gd name="connsiteX3" fmla="*/ 0 w 9144001"/>
              <a:gd name="connsiteY3" fmla="*/ 3231520 h 3231520"/>
              <a:gd name="connsiteX4" fmla="*/ 0 w 9144001"/>
              <a:gd name="connsiteY4" fmla="*/ 1558284 h 3231520"/>
              <a:gd name="connsiteX0" fmla="*/ 0 w 9144001"/>
              <a:gd name="connsiteY0" fmla="*/ 1514779 h 3188015"/>
              <a:gd name="connsiteX1" fmla="*/ 9144001 w 9144001"/>
              <a:gd name="connsiteY1" fmla="*/ 1465464 h 3188015"/>
              <a:gd name="connsiteX2" fmla="*/ 9144001 w 9144001"/>
              <a:gd name="connsiteY2" fmla="*/ 3188015 h 3188015"/>
              <a:gd name="connsiteX3" fmla="*/ 0 w 9144001"/>
              <a:gd name="connsiteY3" fmla="*/ 3188015 h 3188015"/>
              <a:gd name="connsiteX4" fmla="*/ 0 w 9144001"/>
              <a:gd name="connsiteY4" fmla="*/ 1514779 h 318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3188015">
                <a:moveTo>
                  <a:pt x="0" y="1514779"/>
                </a:moveTo>
                <a:cubicBezTo>
                  <a:pt x="3346967" y="-771184"/>
                  <a:pt x="6343088" y="-205543"/>
                  <a:pt x="9144001" y="1465464"/>
                </a:cubicBezTo>
                <a:lnTo>
                  <a:pt x="9144001" y="3188015"/>
                </a:lnTo>
                <a:lnTo>
                  <a:pt x="0" y="3188015"/>
                </a:lnTo>
                <a:lnTo>
                  <a:pt x="0" y="15147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Freeform 5"/>
          <p:cNvSpPr/>
          <p:nvPr userDrawn="1"/>
        </p:nvSpPr>
        <p:spPr>
          <a:xfrm>
            <a:off x="-32411" y="1811489"/>
            <a:ext cx="9206391" cy="1551143"/>
          </a:xfrm>
          <a:custGeom>
            <a:avLst/>
            <a:gdLst>
              <a:gd name="connsiteX0" fmla="*/ 0 w 9152626"/>
              <a:gd name="connsiteY0" fmla="*/ 25879 h 25879"/>
              <a:gd name="connsiteX1" fmla="*/ 9152626 w 9152626"/>
              <a:gd name="connsiteY1" fmla="*/ 0 h 25879"/>
              <a:gd name="connsiteX0" fmla="*/ 0 w 9152626"/>
              <a:gd name="connsiteY0" fmla="*/ 1369701 h 1369701"/>
              <a:gd name="connsiteX1" fmla="*/ 9152626 w 9152626"/>
              <a:gd name="connsiteY1" fmla="*/ 1343822 h 1369701"/>
              <a:gd name="connsiteX0" fmla="*/ 0 w 9152626"/>
              <a:gd name="connsiteY0" fmla="*/ 1686391 h 1686391"/>
              <a:gd name="connsiteX1" fmla="*/ 9152626 w 9152626"/>
              <a:gd name="connsiteY1" fmla="*/ 1660512 h 1686391"/>
              <a:gd name="connsiteX0" fmla="*/ 0 w 9152626"/>
              <a:gd name="connsiteY0" fmla="*/ 1531416 h 1531416"/>
              <a:gd name="connsiteX1" fmla="*/ 9152626 w 9152626"/>
              <a:gd name="connsiteY1" fmla="*/ 1505537 h 1531416"/>
              <a:gd name="connsiteX0" fmla="*/ 0 w 9152626"/>
              <a:gd name="connsiteY0" fmla="*/ 1611986 h 1611986"/>
              <a:gd name="connsiteX1" fmla="*/ 9152626 w 9152626"/>
              <a:gd name="connsiteY1" fmla="*/ 1586107 h 1611986"/>
              <a:gd name="connsiteX0" fmla="*/ 0 w 9152626"/>
              <a:gd name="connsiteY0" fmla="*/ 1536682 h 1536682"/>
              <a:gd name="connsiteX1" fmla="*/ 9152626 w 9152626"/>
              <a:gd name="connsiteY1" fmla="*/ 1510803 h 1536682"/>
              <a:gd name="connsiteX0" fmla="*/ 0 w 9152626"/>
              <a:gd name="connsiteY0" fmla="*/ 1585062 h 1585062"/>
              <a:gd name="connsiteX1" fmla="*/ 9152626 w 9152626"/>
              <a:gd name="connsiteY1" fmla="*/ 1559183 h 1585062"/>
              <a:gd name="connsiteX0" fmla="*/ 0 w 9152626"/>
              <a:gd name="connsiteY0" fmla="*/ 1579305 h 1579305"/>
              <a:gd name="connsiteX1" fmla="*/ 9152626 w 9152626"/>
              <a:gd name="connsiteY1" fmla="*/ 1553426 h 1579305"/>
              <a:gd name="connsiteX0" fmla="*/ 0 w 9152626"/>
              <a:gd name="connsiteY0" fmla="*/ 1551143 h 1551143"/>
              <a:gd name="connsiteX1" fmla="*/ 9152626 w 9152626"/>
              <a:gd name="connsiteY1" fmla="*/ 1525264 h 155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52626" h="1551143">
                <a:moveTo>
                  <a:pt x="0" y="1551143"/>
                </a:moveTo>
                <a:cubicBezTo>
                  <a:pt x="3378679" y="-907387"/>
                  <a:pt x="6800490" y="-79250"/>
                  <a:pt x="9152626" y="1525264"/>
                </a:cubicBezTo>
              </a:path>
            </a:pathLst>
          </a:cu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E9CB1C7-B20E-45E9-99BF-5168D6E904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7968" y="1059582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marL="0" indent="0" algn="ctr">
              <a:buNone/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Welcome!!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CD46BF13-6E05-4054-B2FE-E9511EDC030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1812889"/>
            <a:ext cx="9144000" cy="3350797"/>
          </a:xfrm>
          <a:custGeom>
            <a:avLst/>
            <a:gdLst>
              <a:gd name="connsiteX0" fmla="*/ 4490714 w 9144000"/>
              <a:gd name="connsiteY0" fmla="*/ 8 h 3350797"/>
              <a:gd name="connsiteX1" fmla="*/ 8897497 w 9144000"/>
              <a:gd name="connsiteY1" fmla="*/ 1631288 h 3350797"/>
              <a:gd name="connsiteX2" fmla="*/ 9144000 w 9144000"/>
              <a:gd name="connsiteY2" fmla="*/ 1825035 h 3350797"/>
              <a:gd name="connsiteX3" fmla="*/ 9144000 w 9144000"/>
              <a:gd name="connsiteY3" fmla="*/ 2662245 h 3350797"/>
              <a:gd name="connsiteX4" fmla="*/ 9141332 w 9144000"/>
              <a:gd name="connsiteY4" fmla="*/ 2958113 h 3350797"/>
              <a:gd name="connsiteX5" fmla="*/ 9140604 w 9144000"/>
              <a:gd name="connsiteY5" fmla="*/ 3149921 h 3350797"/>
              <a:gd name="connsiteX6" fmla="*/ 9140998 w 9144000"/>
              <a:gd name="connsiteY6" fmla="*/ 3350797 h 3350797"/>
              <a:gd name="connsiteX7" fmla="*/ 0 w 9144000"/>
              <a:gd name="connsiteY7" fmla="*/ 3350797 h 3350797"/>
              <a:gd name="connsiteX8" fmla="*/ 0 w 9144000"/>
              <a:gd name="connsiteY8" fmla="*/ 1766508 h 3350797"/>
              <a:gd name="connsiteX9" fmla="*/ 290022 w 9144000"/>
              <a:gd name="connsiteY9" fmla="*/ 1538857 h 3350797"/>
              <a:gd name="connsiteX10" fmla="*/ 4490714 w 9144000"/>
              <a:gd name="connsiteY10" fmla="*/ 8 h 33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3350797">
                <a:moveTo>
                  <a:pt x="4490714" y="8"/>
                </a:moveTo>
                <a:cubicBezTo>
                  <a:pt x="6053839" y="-2490"/>
                  <a:pt x="7550369" y="605730"/>
                  <a:pt x="8897497" y="1631288"/>
                </a:cubicBezTo>
                <a:lnTo>
                  <a:pt x="9144000" y="1825035"/>
                </a:lnTo>
                <a:lnTo>
                  <a:pt x="9144000" y="2662245"/>
                </a:lnTo>
                <a:lnTo>
                  <a:pt x="9141332" y="2958113"/>
                </a:lnTo>
                <a:cubicBezTo>
                  <a:pt x="9140944" y="3020873"/>
                  <a:pt x="9140681" y="3084641"/>
                  <a:pt x="9140604" y="3149921"/>
                </a:cubicBezTo>
                <a:lnTo>
                  <a:pt x="9140998" y="3350797"/>
                </a:lnTo>
                <a:lnTo>
                  <a:pt x="0" y="3350797"/>
                </a:lnTo>
                <a:lnTo>
                  <a:pt x="0" y="1766508"/>
                </a:lnTo>
                <a:lnTo>
                  <a:pt x="290022" y="1538857"/>
                </a:lnTo>
                <a:cubicBezTo>
                  <a:pt x="1704257" y="471960"/>
                  <a:pt x="3122979" y="2194"/>
                  <a:pt x="4490714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328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 rot="10800000">
            <a:off x="0" y="195487"/>
            <a:ext cx="9144001" cy="3193828"/>
          </a:xfrm>
          <a:custGeom>
            <a:avLst/>
            <a:gdLst>
              <a:gd name="connsiteX0" fmla="*/ 0 w 9144001"/>
              <a:gd name="connsiteY0" fmla="*/ 0 h 1623922"/>
              <a:gd name="connsiteX1" fmla="*/ 9144001 w 9144001"/>
              <a:gd name="connsiteY1" fmla="*/ 0 h 1623922"/>
              <a:gd name="connsiteX2" fmla="*/ 9144001 w 9144001"/>
              <a:gd name="connsiteY2" fmla="*/ 1623922 h 1623922"/>
              <a:gd name="connsiteX3" fmla="*/ 0 w 9144001"/>
              <a:gd name="connsiteY3" fmla="*/ 1623922 h 1623922"/>
              <a:gd name="connsiteX4" fmla="*/ 0 w 9144001"/>
              <a:gd name="connsiteY4" fmla="*/ 0 h 1623922"/>
              <a:gd name="connsiteX0" fmla="*/ 0 w 9144001"/>
              <a:gd name="connsiteY0" fmla="*/ 1292045 h 2915967"/>
              <a:gd name="connsiteX1" fmla="*/ 9144001 w 9144001"/>
              <a:gd name="connsiteY1" fmla="*/ 1292045 h 2915967"/>
              <a:gd name="connsiteX2" fmla="*/ 9144001 w 9144001"/>
              <a:gd name="connsiteY2" fmla="*/ 2915967 h 2915967"/>
              <a:gd name="connsiteX3" fmla="*/ 0 w 9144001"/>
              <a:gd name="connsiteY3" fmla="*/ 2915967 h 2915967"/>
              <a:gd name="connsiteX4" fmla="*/ 0 w 9144001"/>
              <a:gd name="connsiteY4" fmla="*/ 1292045 h 2915967"/>
              <a:gd name="connsiteX0" fmla="*/ 0 w 9144001"/>
              <a:gd name="connsiteY0" fmla="*/ 1661157 h 3285079"/>
              <a:gd name="connsiteX1" fmla="*/ 9144001 w 9144001"/>
              <a:gd name="connsiteY1" fmla="*/ 1661157 h 3285079"/>
              <a:gd name="connsiteX2" fmla="*/ 9144001 w 9144001"/>
              <a:gd name="connsiteY2" fmla="*/ 3285079 h 3285079"/>
              <a:gd name="connsiteX3" fmla="*/ 0 w 9144001"/>
              <a:gd name="connsiteY3" fmla="*/ 3285079 h 3285079"/>
              <a:gd name="connsiteX4" fmla="*/ 0 w 9144001"/>
              <a:gd name="connsiteY4" fmla="*/ 1661157 h 3285079"/>
              <a:gd name="connsiteX0" fmla="*/ 0 w 9144001"/>
              <a:gd name="connsiteY0" fmla="*/ 1530125 h 3154047"/>
              <a:gd name="connsiteX1" fmla="*/ 9144001 w 9144001"/>
              <a:gd name="connsiteY1" fmla="*/ 1530125 h 3154047"/>
              <a:gd name="connsiteX2" fmla="*/ 9144001 w 9144001"/>
              <a:gd name="connsiteY2" fmla="*/ 3154047 h 3154047"/>
              <a:gd name="connsiteX3" fmla="*/ 0 w 9144001"/>
              <a:gd name="connsiteY3" fmla="*/ 3154047 h 3154047"/>
              <a:gd name="connsiteX4" fmla="*/ 0 w 9144001"/>
              <a:gd name="connsiteY4" fmla="*/ 1530125 h 3154047"/>
              <a:gd name="connsiteX0" fmla="*/ 0 w 9144001"/>
              <a:gd name="connsiteY0" fmla="*/ 1486810 h 3110732"/>
              <a:gd name="connsiteX1" fmla="*/ 9144001 w 9144001"/>
              <a:gd name="connsiteY1" fmla="*/ 1486810 h 3110732"/>
              <a:gd name="connsiteX2" fmla="*/ 9144001 w 9144001"/>
              <a:gd name="connsiteY2" fmla="*/ 3110732 h 3110732"/>
              <a:gd name="connsiteX3" fmla="*/ 0 w 9144001"/>
              <a:gd name="connsiteY3" fmla="*/ 3110732 h 3110732"/>
              <a:gd name="connsiteX4" fmla="*/ 0 w 9144001"/>
              <a:gd name="connsiteY4" fmla="*/ 1486810 h 3110732"/>
              <a:gd name="connsiteX0" fmla="*/ 0 w 9144001"/>
              <a:gd name="connsiteY0" fmla="*/ 1508441 h 3132363"/>
              <a:gd name="connsiteX1" fmla="*/ 9144001 w 9144001"/>
              <a:gd name="connsiteY1" fmla="*/ 1508441 h 3132363"/>
              <a:gd name="connsiteX2" fmla="*/ 9144001 w 9144001"/>
              <a:gd name="connsiteY2" fmla="*/ 3132363 h 3132363"/>
              <a:gd name="connsiteX3" fmla="*/ 0 w 9144001"/>
              <a:gd name="connsiteY3" fmla="*/ 3132363 h 3132363"/>
              <a:gd name="connsiteX4" fmla="*/ 0 w 9144001"/>
              <a:gd name="connsiteY4" fmla="*/ 1508441 h 3132363"/>
              <a:gd name="connsiteX0" fmla="*/ 0 w 9144001"/>
              <a:gd name="connsiteY0" fmla="*/ 1569794 h 3193716"/>
              <a:gd name="connsiteX1" fmla="*/ 9144001 w 9144001"/>
              <a:gd name="connsiteY1" fmla="*/ 1569794 h 3193716"/>
              <a:gd name="connsiteX2" fmla="*/ 9144001 w 9144001"/>
              <a:gd name="connsiteY2" fmla="*/ 3193716 h 3193716"/>
              <a:gd name="connsiteX3" fmla="*/ 0 w 9144001"/>
              <a:gd name="connsiteY3" fmla="*/ 3193716 h 3193716"/>
              <a:gd name="connsiteX4" fmla="*/ 0 w 9144001"/>
              <a:gd name="connsiteY4" fmla="*/ 1569794 h 3193716"/>
              <a:gd name="connsiteX0" fmla="*/ 0 w 9144001"/>
              <a:gd name="connsiteY0" fmla="*/ 1587570 h 3211492"/>
              <a:gd name="connsiteX1" fmla="*/ 9144001 w 9144001"/>
              <a:gd name="connsiteY1" fmla="*/ 1587570 h 3211492"/>
              <a:gd name="connsiteX2" fmla="*/ 9144001 w 9144001"/>
              <a:gd name="connsiteY2" fmla="*/ 3211492 h 3211492"/>
              <a:gd name="connsiteX3" fmla="*/ 0 w 9144001"/>
              <a:gd name="connsiteY3" fmla="*/ 3211492 h 3211492"/>
              <a:gd name="connsiteX4" fmla="*/ 0 w 9144001"/>
              <a:gd name="connsiteY4" fmla="*/ 1587570 h 3211492"/>
              <a:gd name="connsiteX0" fmla="*/ 0 w 9144001"/>
              <a:gd name="connsiteY0" fmla="*/ 1601749 h 3225671"/>
              <a:gd name="connsiteX1" fmla="*/ 9144001 w 9144001"/>
              <a:gd name="connsiteY1" fmla="*/ 1601749 h 3225671"/>
              <a:gd name="connsiteX2" fmla="*/ 9144001 w 9144001"/>
              <a:gd name="connsiteY2" fmla="*/ 3225671 h 3225671"/>
              <a:gd name="connsiteX3" fmla="*/ 0 w 9144001"/>
              <a:gd name="connsiteY3" fmla="*/ 3225671 h 3225671"/>
              <a:gd name="connsiteX4" fmla="*/ 0 w 9144001"/>
              <a:gd name="connsiteY4" fmla="*/ 1601749 h 3225671"/>
              <a:gd name="connsiteX0" fmla="*/ 0 w 9144001"/>
              <a:gd name="connsiteY0" fmla="*/ 1569907 h 3193829"/>
              <a:gd name="connsiteX1" fmla="*/ 9144001 w 9144001"/>
              <a:gd name="connsiteY1" fmla="*/ 1569907 h 3193829"/>
              <a:gd name="connsiteX2" fmla="*/ 9144001 w 9144001"/>
              <a:gd name="connsiteY2" fmla="*/ 3193829 h 3193829"/>
              <a:gd name="connsiteX3" fmla="*/ 0 w 9144001"/>
              <a:gd name="connsiteY3" fmla="*/ 3193829 h 3193829"/>
              <a:gd name="connsiteX4" fmla="*/ 0 w 9144001"/>
              <a:gd name="connsiteY4" fmla="*/ 1569907 h 3193829"/>
              <a:gd name="connsiteX0" fmla="*/ 0 w 9144001"/>
              <a:gd name="connsiteY0" fmla="*/ 1598836 h 3222758"/>
              <a:gd name="connsiteX1" fmla="*/ 9144001 w 9144001"/>
              <a:gd name="connsiteY1" fmla="*/ 1598836 h 3222758"/>
              <a:gd name="connsiteX2" fmla="*/ 9144001 w 9144001"/>
              <a:gd name="connsiteY2" fmla="*/ 3222758 h 3222758"/>
              <a:gd name="connsiteX3" fmla="*/ 0 w 9144001"/>
              <a:gd name="connsiteY3" fmla="*/ 3222758 h 3222758"/>
              <a:gd name="connsiteX4" fmla="*/ 0 w 9144001"/>
              <a:gd name="connsiteY4" fmla="*/ 1598836 h 3222758"/>
              <a:gd name="connsiteX0" fmla="*/ 0 w 9144001"/>
              <a:gd name="connsiteY0" fmla="*/ 1625232 h 3249154"/>
              <a:gd name="connsiteX1" fmla="*/ 9144001 w 9144001"/>
              <a:gd name="connsiteY1" fmla="*/ 1625232 h 3249154"/>
              <a:gd name="connsiteX2" fmla="*/ 9144001 w 9144001"/>
              <a:gd name="connsiteY2" fmla="*/ 3249154 h 3249154"/>
              <a:gd name="connsiteX3" fmla="*/ 0 w 9144001"/>
              <a:gd name="connsiteY3" fmla="*/ 3249154 h 3249154"/>
              <a:gd name="connsiteX4" fmla="*/ 0 w 9144001"/>
              <a:gd name="connsiteY4" fmla="*/ 1625232 h 3249154"/>
              <a:gd name="connsiteX0" fmla="*/ 0 w 9144001"/>
              <a:gd name="connsiteY0" fmla="*/ 1587134 h 3211056"/>
              <a:gd name="connsiteX1" fmla="*/ 9144001 w 9144001"/>
              <a:gd name="connsiteY1" fmla="*/ 1587134 h 3211056"/>
              <a:gd name="connsiteX2" fmla="*/ 9144001 w 9144001"/>
              <a:gd name="connsiteY2" fmla="*/ 3211056 h 3211056"/>
              <a:gd name="connsiteX3" fmla="*/ 0 w 9144001"/>
              <a:gd name="connsiteY3" fmla="*/ 3211056 h 3211056"/>
              <a:gd name="connsiteX4" fmla="*/ 0 w 9144001"/>
              <a:gd name="connsiteY4" fmla="*/ 1587134 h 3211056"/>
              <a:gd name="connsiteX0" fmla="*/ 0 w 9144001"/>
              <a:gd name="connsiteY0" fmla="*/ 1576790 h 3200712"/>
              <a:gd name="connsiteX1" fmla="*/ 9144001 w 9144001"/>
              <a:gd name="connsiteY1" fmla="*/ 1576790 h 3200712"/>
              <a:gd name="connsiteX2" fmla="*/ 9144001 w 9144001"/>
              <a:gd name="connsiteY2" fmla="*/ 3200712 h 3200712"/>
              <a:gd name="connsiteX3" fmla="*/ 0 w 9144001"/>
              <a:gd name="connsiteY3" fmla="*/ 3200712 h 3200712"/>
              <a:gd name="connsiteX4" fmla="*/ 0 w 9144001"/>
              <a:gd name="connsiteY4" fmla="*/ 1576790 h 3200712"/>
              <a:gd name="connsiteX0" fmla="*/ 0 w 9144001"/>
              <a:gd name="connsiteY0" fmla="*/ 1569906 h 3193828"/>
              <a:gd name="connsiteX1" fmla="*/ 9144001 w 9144001"/>
              <a:gd name="connsiteY1" fmla="*/ 1569906 h 3193828"/>
              <a:gd name="connsiteX2" fmla="*/ 9144001 w 9144001"/>
              <a:gd name="connsiteY2" fmla="*/ 3193828 h 3193828"/>
              <a:gd name="connsiteX3" fmla="*/ 0 w 9144001"/>
              <a:gd name="connsiteY3" fmla="*/ 3193828 h 3193828"/>
              <a:gd name="connsiteX4" fmla="*/ 0 w 9144001"/>
              <a:gd name="connsiteY4" fmla="*/ 1569906 h 319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3193828">
                <a:moveTo>
                  <a:pt x="0" y="1569906"/>
                </a:moveTo>
                <a:cubicBezTo>
                  <a:pt x="3203276" y="-802358"/>
                  <a:pt x="6441059" y="-224389"/>
                  <a:pt x="9144001" y="1569906"/>
                </a:cubicBezTo>
                <a:lnTo>
                  <a:pt x="9144001" y="3193828"/>
                </a:lnTo>
                <a:lnTo>
                  <a:pt x="0" y="3193828"/>
                </a:lnTo>
                <a:lnTo>
                  <a:pt x="0" y="15699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 rot="10800000">
            <a:off x="-25880" y="1815260"/>
            <a:ext cx="9169880" cy="1551143"/>
          </a:xfrm>
          <a:custGeom>
            <a:avLst/>
            <a:gdLst>
              <a:gd name="connsiteX0" fmla="*/ 0 w 9152626"/>
              <a:gd name="connsiteY0" fmla="*/ 25879 h 25879"/>
              <a:gd name="connsiteX1" fmla="*/ 9152626 w 9152626"/>
              <a:gd name="connsiteY1" fmla="*/ 0 h 25879"/>
              <a:gd name="connsiteX0" fmla="*/ 0 w 9152626"/>
              <a:gd name="connsiteY0" fmla="*/ 1369701 h 1369701"/>
              <a:gd name="connsiteX1" fmla="*/ 9152626 w 9152626"/>
              <a:gd name="connsiteY1" fmla="*/ 1343822 h 1369701"/>
              <a:gd name="connsiteX0" fmla="*/ 0 w 9152626"/>
              <a:gd name="connsiteY0" fmla="*/ 1686391 h 1686391"/>
              <a:gd name="connsiteX1" fmla="*/ 9152626 w 9152626"/>
              <a:gd name="connsiteY1" fmla="*/ 1660512 h 1686391"/>
              <a:gd name="connsiteX0" fmla="*/ 0 w 9152626"/>
              <a:gd name="connsiteY0" fmla="*/ 1531416 h 1531416"/>
              <a:gd name="connsiteX1" fmla="*/ 9152626 w 9152626"/>
              <a:gd name="connsiteY1" fmla="*/ 1505537 h 1531416"/>
              <a:gd name="connsiteX0" fmla="*/ 0 w 9152626"/>
              <a:gd name="connsiteY0" fmla="*/ 1611986 h 1611986"/>
              <a:gd name="connsiteX1" fmla="*/ 9152626 w 9152626"/>
              <a:gd name="connsiteY1" fmla="*/ 1586107 h 1611986"/>
              <a:gd name="connsiteX0" fmla="*/ 0 w 9152626"/>
              <a:gd name="connsiteY0" fmla="*/ 1536682 h 1536682"/>
              <a:gd name="connsiteX1" fmla="*/ 9152626 w 9152626"/>
              <a:gd name="connsiteY1" fmla="*/ 1510803 h 1536682"/>
              <a:gd name="connsiteX0" fmla="*/ 0 w 9152626"/>
              <a:gd name="connsiteY0" fmla="*/ 1585062 h 1585062"/>
              <a:gd name="connsiteX1" fmla="*/ 9152626 w 9152626"/>
              <a:gd name="connsiteY1" fmla="*/ 1559183 h 1585062"/>
              <a:gd name="connsiteX0" fmla="*/ 0 w 9152626"/>
              <a:gd name="connsiteY0" fmla="*/ 1579305 h 1579305"/>
              <a:gd name="connsiteX1" fmla="*/ 9152626 w 9152626"/>
              <a:gd name="connsiteY1" fmla="*/ 1553426 h 1579305"/>
              <a:gd name="connsiteX0" fmla="*/ 0 w 9152626"/>
              <a:gd name="connsiteY0" fmla="*/ 1551143 h 1551143"/>
              <a:gd name="connsiteX1" fmla="*/ 9152626 w 9152626"/>
              <a:gd name="connsiteY1" fmla="*/ 1525264 h 155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52626" h="1551143">
                <a:moveTo>
                  <a:pt x="0" y="1551143"/>
                </a:moveTo>
                <a:cubicBezTo>
                  <a:pt x="3378679" y="-907387"/>
                  <a:pt x="6800490" y="-79250"/>
                  <a:pt x="9152626" y="1525264"/>
                </a:cubicBezTo>
              </a:path>
            </a:pathLst>
          </a:cu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2001657" y="3407728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001657" y="3983792"/>
            <a:ext cx="5148064" cy="216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34FF424B-BE2F-4986-AD58-138B7315C31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1"/>
            <a:ext cx="9159746" cy="3373377"/>
          </a:xfrm>
          <a:custGeom>
            <a:avLst/>
            <a:gdLst>
              <a:gd name="connsiteX0" fmla="*/ 0 w 9159746"/>
              <a:gd name="connsiteY0" fmla="*/ 0 h 3373377"/>
              <a:gd name="connsiteX1" fmla="*/ 9151194 w 9159746"/>
              <a:gd name="connsiteY1" fmla="*/ 0 h 3373377"/>
              <a:gd name="connsiteX2" fmla="*/ 9152198 w 9159746"/>
              <a:gd name="connsiteY2" fmla="*/ 169697 h 3373377"/>
              <a:gd name="connsiteX3" fmla="*/ 9159746 w 9159746"/>
              <a:gd name="connsiteY3" fmla="*/ 1559602 h 3373377"/>
              <a:gd name="connsiteX4" fmla="*/ 302415 w 9159746"/>
              <a:gd name="connsiteY4" fmla="*/ 1784341 h 3373377"/>
              <a:gd name="connsiteX5" fmla="*/ 0 w 9159746"/>
              <a:gd name="connsiteY5" fmla="*/ 1560400 h 337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746" h="3373377">
                <a:moveTo>
                  <a:pt x="0" y="0"/>
                </a:moveTo>
                <a:lnTo>
                  <a:pt x="9151194" y="0"/>
                </a:lnTo>
                <a:lnTo>
                  <a:pt x="9152198" y="169697"/>
                </a:lnTo>
                <a:cubicBezTo>
                  <a:pt x="9154714" y="610983"/>
                  <a:pt x="9157230" y="1151339"/>
                  <a:pt x="9159746" y="1559602"/>
                </a:cubicBezTo>
                <a:cubicBezTo>
                  <a:pt x="6302680" y="3659955"/>
                  <a:pt x="3656101" y="4189744"/>
                  <a:pt x="302415" y="1784341"/>
                </a:cubicBezTo>
                <a:lnTo>
                  <a:pt x="0" y="1560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956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5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8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4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0184" y="1446919"/>
            <a:ext cx="1656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50184" y="3082758"/>
            <a:ext cx="1656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0184" y="2597347"/>
            <a:ext cx="165600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50184" y="4234758"/>
            <a:ext cx="165600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677950" y="1450687"/>
            <a:ext cx="1656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7950" y="3086526"/>
            <a:ext cx="1656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677950" y="2601115"/>
            <a:ext cx="165600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677950" y="4238526"/>
            <a:ext cx="165600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428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55134"/>
            <a:ext cx="4572000" cy="3321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62EAC56-5A2E-46B2-B8D9-375A807E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14844AF7-CCEE-4899-AEED-9D922F1735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863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33" y="1365030"/>
            <a:ext cx="4567767" cy="1998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6233" y="1365030"/>
            <a:ext cx="4567767" cy="1998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292895B-CBD9-4745-8D30-91F49E9E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A4041D5A-9284-440B-BB7E-072D9FB2DEF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475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17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57" r:id="rId2"/>
    <p:sldLayoutId id="2147483675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5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6" r:id="rId11"/>
    <p:sldLayoutId id="2147483673" r:id="rId12"/>
    <p:sldLayoutId id="2147483674" r:id="rId13"/>
    <p:sldLayoutId id="2147483679" r:id="rId14"/>
    <p:sldLayoutId id="2147483677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6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2">
            <a:extLst>
              <a:ext uri="{FF2B5EF4-FFF2-40B4-BE49-F238E27FC236}">
                <a16:creationId xmlns:a16="http://schemas.microsoft.com/office/drawing/2014/main" id="{27015DFC-F12C-4DBC-83B5-0BF4C6E0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71550"/>
            <a:ext cx="8402772" cy="1872208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algn="r">
              <a:defRPr/>
            </a:pPr>
            <a:r>
              <a:rPr lang="en-US" altLang="ko-KR" sz="3600" dirty="0">
                <a:latin typeface="Aharoni" pitchFamily="2" charset="-79"/>
                <a:ea typeface="맑은 고딕" pitchFamily="50" charset="-127"/>
                <a:cs typeface="Aharoni" pitchFamily="2" charset="-79"/>
              </a:rPr>
              <a:t>REVIEW KURIKULUM PRODI PIAUD BERBASIS MERDEKA BELAJAR- KAMPUS MERDEKA </a:t>
            </a:r>
            <a:endParaRPr lang="ko-KR" alt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4054FCF-4CA7-4E3A-A4C0-7683AE6081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51721" y="3579862"/>
            <a:ext cx="6480720" cy="1080120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ko-KR" sz="2000" dirty="0">
                <a:latin typeface="Gill Sans MT" pitchFamily="34" charset="0"/>
              </a:rPr>
              <a:t>Muhammad Abdul Latif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ko-KR" sz="1600" b="0" dirty="0">
                <a:latin typeface="Blenda Script" pitchFamily="50" charset="0"/>
              </a:rPr>
              <a:t>Alumni S1 </a:t>
            </a:r>
            <a:r>
              <a:rPr lang="en-US" altLang="ko-KR" sz="1600" b="0" dirty="0" err="1">
                <a:latin typeface="Blenda Script" pitchFamily="50" charset="0"/>
              </a:rPr>
              <a:t>dan</a:t>
            </a:r>
            <a:r>
              <a:rPr lang="en-US" altLang="ko-KR" sz="1600" b="0" dirty="0">
                <a:latin typeface="Blenda Script" pitchFamily="50" charset="0"/>
              </a:rPr>
              <a:t> S2 Prodi PIAUD UIN </a:t>
            </a:r>
            <a:r>
              <a:rPr lang="en-US" altLang="ko-KR" sz="1600" b="0" dirty="0" err="1">
                <a:latin typeface="Blenda Script" pitchFamily="50" charset="0"/>
              </a:rPr>
              <a:t>Sunan</a:t>
            </a:r>
            <a:r>
              <a:rPr lang="en-US" altLang="ko-KR" sz="1600" b="0" dirty="0">
                <a:latin typeface="Blenda Script" pitchFamily="50" charset="0"/>
              </a:rPr>
              <a:t> </a:t>
            </a:r>
            <a:r>
              <a:rPr lang="en-US" altLang="ko-KR" sz="1600" b="0" dirty="0" err="1">
                <a:latin typeface="Blenda Script" pitchFamily="50" charset="0"/>
              </a:rPr>
              <a:t>Kalijaga</a:t>
            </a:r>
            <a:r>
              <a:rPr lang="en-US" altLang="ko-KR" sz="1600" b="0" dirty="0">
                <a:latin typeface="Blenda Script" pitchFamily="50" charset="0"/>
              </a:rPr>
              <a:t>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ko-KR" sz="1600" b="0" dirty="0">
                <a:latin typeface="Blenda Script" pitchFamily="50" charset="0"/>
              </a:rPr>
              <a:t>Yogyakarta</a:t>
            </a:r>
            <a:endParaRPr lang="ko-KR" altLang="en-US" sz="1600" b="0" dirty="0">
              <a:latin typeface="Blenda Script" pitchFamily="50" charset="0"/>
            </a:endParaRPr>
          </a:p>
        </p:txBody>
      </p:sp>
      <p:pic>
        <p:nvPicPr>
          <p:cNvPr id="1026" name="Picture 2" descr="C:\Users\Abdhul Lathif\Downloads\REVIEW KURIKULUM PIAUD S1 UIN SUKA\30.UINY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3308"/>
            <a:ext cx="1051334" cy="130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3"/>
          </p:cNvPr>
          <p:cNvSpPr txBox="1"/>
          <p:nvPr/>
        </p:nvSpPr>
        <p:spPr>
          <a:xfrm>
            <a:off x="3275856" y="242773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Blenda Script" pitchFamily="50" charset="0"/>
                <a:cs typeface="Arial" pitchFamily="34" charset="0"/>
              </a:rPr>
              <a:t>Yogyakarta, 06 November 2020</a:t>
            </a:r>
            <a:endParaRPr lang="ko-KR" altLang="en-US" dirty="0">
              <a:latin typeface="Blenda Script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30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2"/>
                </a:solidFill>
                <a:latin typeface="Gill Sans MT" pitchFamily="34" charset="0"/>
              </a:rPr>
              <a:t>PROFIL LULUSAN</a:t>
            </a:r>
            <a:endParaRPr lang="ko-KR" altLang="en-US" dirty="0">
              <a:latin typeface="Gill Sans M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96" y="915567"/>
            <a:ext cx="4419436" cy="1264206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4688620" y="4142908"/>
            <a:ext cx="4419436" cy="94912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35496" y="915566"/>
            <a:ext cx="4723650" cy="826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4688620" y="3782867"/>
            <a:ext cx="4419436" cy="7503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09086" y="987574"/>
            <a:ext cx="4920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MENCETAK PENDIDIK</a:t>
            </a:r>
            <a:endParaRPr lang="ko-KR" altLang="en-US" sz="2800" b="1" dirty="0">
              <a:solidFill>
                <a:schemeClr val="bg1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0556" y="3873953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EDUPRENEUR </a:t>
            </a:r>
            <a:endParaRPr lang="ko-KR" altLang="en-US" sz="3200" b="1" dirty="0">
              <a:solidFill>
                <a:schemeClr val="bg1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304" y="1779662"/>
            <a:ext cx="2790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haroni" pitchFamily="2" charset="-79"/>
              </a:rPr>
              <a:t>DIPERTAHANKAN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4312" y="4595368"/>
            <a:ext cx="438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DIBERI PELATIHAN-PELATIHAN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  <a:cs typeface="Arial" pitchFamily="34" charset="0"/>
            </a:endParaRPr>
          </a:p>
        </p:txBody>
      </p:sp>
      <p:pic>
        <p:nvPicPr>
          <p:cNvPr id="6146" name="Picture 2" descr="D:\S1 PIAUD UIN SUKA 2014 - 2018\Semester 7\MAGANG 3\Magang RA DWP UIN SUKA JOGJA\FOTO\IMG_20171009_083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1710"/>
            <a:ext cx="3858778" cy="28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bdhul Lathif\Downloads\REVIEW KURIKULUM PIAUD S1 UIN SUKA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46" y="1328593"/>
            <a:ext cx="4277350" cy="240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4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79712" y="987574"/>
            <a:ext cx="6768752" cy="3744416"/>
            <a:chOff x="2069296" y="1150160"/>
            <a:chExt cx="6534704" cy="3453339"/>
          </a:xfrm>
        </p:grpSpPr>
        <p:sp>
          <p:nvSpPr>
            <p:cNvPr id="13" name="Rounded Rectangle 12"/>
            <p:cNvSpPr/>
            <p:nvPr/>
          </p:nvSpPr>
          <p:spPr>
            <a:xfrm>
              <a:off x="2069296" y="1150160"/>
              <a:ext cx="6534704" cy="3453339"/>
            </a:xfrm>
            <a:prstGeom prst="roundRect">
              <a:avLst>
                <a:gd name="adj" fmla="val 967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Gill Sans MT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45496" y="1216316"/>
              <a:ext cx="6382304" cy="3321026"/>
            </a:xfrm>
            <a:prstGeom prst="roundRect">
              <a:avLst>
                <a:gd name="adj" fmla="val 96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Gill Sans MT" pitchFamily="34" charset="0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2"/>
                </a:solidFill>
                <a:latin typeface="Gill Sans MT" pitchFamily="34" charset="0"/>
              </a:rPr>
              <a:t>CATATAN-CATATAN</a:t>
            </a:r>
            <a:endParaRPr lang="ko-KR" altLang="en-US" dirty="0">
              <a:latin typeface="Gill Sans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1740" y="1478270"/>
            <a:ext cx="626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Draft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kurikulum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masih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ditemukan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beberapa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penulisan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yang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TYPO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;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TIDAK KONSISTEN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bercetak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miring,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seperti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: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ejaan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berbahasa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inggris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;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Materi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Mata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Kuliah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Inovasi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Pendidikan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terjadi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tumpang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tindih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materi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yang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sama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41305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79712" y="987574"/>
            <a:ext cx="6768752" cy="3744416"/>
            <a:chOff x="2069296" y="1150160"/>
            <a:chExt cx="6534704" cy="3453339"/>
          </a:xfrm>
        </p:grpSpPr>
        <p:sp>
          <p:nvSpPr>
            <p:cNvPr id="13" name="Rounded Rectangle 12"/>
            <p:cNvSpPr/>
            <p:nvPr/>
          </p:nvSpPr>
          <p:spPr>
            <a:xfrm>
              <a:off x="2069296" y="1150160"/>
              <a:ext cx="6534704" cy="3453339"/>
            </a:xfrm>
            <a:prstGeom prst="roundRect">
              <a:avLst>
                <a:gd name="adj" fmla="val 967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45496" y="1216316"/>
              <a:ext cx="6382304" cy="3321026"/>
            </a:xfrm>
            <a:prstGeom prst="roundRect">
              <a:avLst>
                <a:gd name="adj" fmla="val 96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2"/>
                </a:solidFill>
                <a:latin typeface="Gill Sans MT" pitchFamily="34" charset="0"/>
              </a:rPr>
              <a:t>CATATAN-CATATAN</a:t>
            </a:r>
            <a:endParaRPr lang="ko-KR" altLang="en-US" dirty="0">
              <a:latin typeface="Gill Sans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1740" y="1550278"/>
            <a:ext cx="626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Ada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kesamaan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Materi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pada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Mata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Kuliah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Collage Writing 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(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smt.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6)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dengan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Metode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Penelitian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(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smt.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5) (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lihat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hal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. 35),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seperti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: E-Resources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dan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Manajemen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Rerefence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;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altLang="ko-KR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Alangkah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baiknya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diletakkan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pada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salah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satu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mata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kuliah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;</a:t>
            </a:r>
            <a:endParaRPr lang="en-US" altLang="ko-KR" sz="2800" i="1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26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79712" y="987574"/>
            <a:ext cx="6768752" cy="3744416"/>
            <a:chOff x="2069296" y="1150160"/>
            <a:chExt cx="6534704" cy="3453339"/>
          </a:xfrm>
        </p:grpSpPr>
        <p:sp>
          <p:nvSpPr>
            <p:cNvPr id="13" name="Rounded Rectangle 12"/>
            <p:cNvSpPr/>
            <p:nvPr/>
          </p:nvSpPr>
          <p:spPr>
            <a:xfrm>
              <a:off x="2069296" y="1150160"/>
              <a:ext cx="6534704" cy="3453339"/>
            </a:xfrm>
            <a:prstGeom prst="roundRect">
              <a:avLst>
                <a:gd name="adj" fmla="val 967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45496" y="1216316"/>
              <a:ext cx="6382304" cy="3321026"/>
            </a:xfrm>
            <a:prstGeom prst="roundRect">
              <a:avLst>
                <a:gd name="adj" fmla="val 96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2"/>
                </a:solidFill>
                <a:latin typeface="Gill Sans MT" pitchFamily="34" charset="0"/>
              </a:rPr>
              <a:t>CATATAN ALUMNI</a:t>
            </a:r>
            <a:endParaRPr lang="ko-KR" altLang="en-US" dirty="0">
              <a:latin typeface="Gill Sans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1740" y="1347614"/>
            <a:ext cx="62646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Perbanyak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Praktik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,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seperti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: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Membuat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produk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APE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dan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Menyusun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RPP;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altLang="ko-KR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Menjalin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Kerjasama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dengan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Lembaga-Lembaga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Luar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Biasa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(TKLB)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sehingga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mahasiswa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disabilitas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ataupun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non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disabilitas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dapat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berkontribusi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lebih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banyak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;</a:t>
            </a:r>
            <a:endParaRPr lang="en-US" altLang="ko-KR" sz="2800" i="1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13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79712" y="987574"/>
            <a:ext cx="6768752" cy="3744416"/>
            <a:chOff x="2069296" y="1150160"/>
            <a:chExt cx="6534704" cy="3453339"/>
          </a:xfrm>
        </p:grpSpPr>
        <p:sp>
          <p:nvSpPr>
            <p:cNvPr id="13" name="Rounded Rectangle 12"/>
            <p:cNvSpPr/>
            <p:nvPr/>
          </p:nvSpPr>
          <p:spPr>
            <a:xfrm>
              <a:off x="2069296" y="1150160"/>
              <a:ext cx="6534704" cy="3453339"/>
            </a:xfrm>
            <a:prstGeom prst="roundRect">
              <a:avLst>
                <a:gd name="adj" fmla="val 967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45496" y="1216316"/>
              <a:ext cx="6382304" cy="3321026"/>
            </a:xfrm>
            <a:prstGeom prst="roundRect">
              <a:avLst>
                <a:gd name="adj" fmla="val 96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2"/>
                </a:solidFill>
                <a:latin typeface="Gill Sans MT" pitchFamily="34" charset="0"/>
              </a:rPr>
              <a:t>CATATAN ALUMNI</a:t>
            </a:r>
            <a:endParaRPr lang="ko-KR" altLang="en-US" dirty="0">
              <a:latin typeface="Gill Sans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1740" y="1347614"/>
            <a:ext cx="62646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Menjalin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kerjasama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dengan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Lembaga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PAUD di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Luar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Negeri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sebagai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penunjang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magang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mahasiswa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PIAUD;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Melakukan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kolaborasi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penelitian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dengan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mahasiswa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ataupun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dalam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pembuatan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produk-produk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tentang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 PAUD</a:t>
            </a:r>
          </a:p>
        </p:txBody>
      </p:sp>
    </p:spTree>
    <p:extLst>
      <p:ext uri="{BB962C8B-B14F-4D97-AF65-F5344CB8AC3E}">
        <p14:creationId xmlns:p14="http://schemas.microsoft.com/office/powerpoint/2010/main" val="222105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bdhul Lathif\Downloads\REVIEW KURIKULUM PIAUD S1 UIN SUKA\081842100_1488879844-Terima_Kasi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16"/>
          <a:stretch/>
        </p:blipFill>
        <p:spPr bwMode="auto">
          <a:xfrm>
            <a:off x="1547664" y="-18048"/>
            <a:ext cx="7596336" cy="516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67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bdhul Lathif\Downloads\REVIEW KURIKULUM PIAUD S1 UIN SUKA\panduan-MERDEKA-BELAJAR-KAMPUS-MERDE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86182"/>
            <a:ext cx="9180512" cy="507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16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59832" y="0"/>
            <a:ext cx="3008754" cy="915566"/>
            <a:chOff x="7934433" y="3003797"/>
            <a:chExt cx="767433" cy="144000"/>
          </a:xfrm>
        </p:grpSpPr>
        <p:sp>
          <p:nvSpPr>
            <p:cNvPr id="8" name="Rectangle 7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DB4B63C-3E11-4410-AA92-B24BF14EE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7614" y="915566"/>
            <a:ext cx="3904346" cy="576064"/>
          </a:xfrm>
        </p:spPr>
        <p:txBody>
          <a:bodyPr/>
          <a:lstStyle/>
          <a:p>
            <a:pPr algn="l"/>
            <a:r>
              <a:rPr lang="en-US" altLang="ko-KR" dirty="0" err="1">
                <a:latin typeface="Gill Sans MT" pitchFamily="34" charset="0"/>
              </a:rPr>
              <a:t>Perubahan</a:t>
            </a:r>
            <a:r>
              <a:rPr lang="en-US" altLang="ko-KR" dirty="0">
                <a:latin typeface="Gill Sans MT" pitchFamily="34" charset="0"/>
              </a:rPr>
              <a:t> </a:t>
            </a:r>
          </a:p>
          <a:p>
            <a:pPr algn="l"/>
            <a:r>
              <a:rPr lang="en-US" altLang="ko-KR" dirty="0" err="1">
                <a:latin typeface="Gill Sans MT" pitchFamily="34" charset="0"/>
              </a:rPr>
              <a:t>Sosial</a:t>
            </a:r>
            <a:endParaRPr lang="ko-KR" altLang="en-US" dirty="0">
              <a:latin typeface="Gill Sans MT" pitchFamily="34" charset="0"/>
            </a:endParaRPr>
          </a:p>
        </p:txBody>
      </p:sp>
      <p:pic>
        <p:nvPicPr>
          <p:cNvPr id="3074" name="Picture 2" descr="C:\Users\Abdhul Lathif\Downloads\REVIEW KURIKULUM PIAUD S1 UIN SUKA\perubahan-sos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51334"/>
            <a:ext cx="6636289" cy="37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9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59832" y="0"/>
            <a:ext cx="3008754" cy="915566"/>
            <a:chOff x="7934433" y="3003797"/>
            <a:chExt cx="767433" cy="144000"/>
          </a:xfrm>
        </p:grpSpPr>
        <p:sp>
          <p:nvSpPr>
            <p:cNvPr id="8" name="Rectangle 7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DB4B63C-3E11-4410-AA92-B24BF14EE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>
                <a:latin typeface="Gill Sans MT" pitchFamily="34" charset="0"/>
              </a:rPr>
              <a:t>Kebutuhan</a:t>
            </a:r>
            <a:r>
              <a:rPr lang="en-US" altLang="ko-KR" dirty="0">
                <a:latin typeface="Gill Sans MT" pitchFamily="34" charset="0"/>
              </a:rPr>
              <a:t> </a:t>
            </a:r>
            <a:r>
              <a:rPr lang="en-US" altLang="ko-KR" dirty="0" err="1">
                <a:latin typeface="Gill Sans MT" pitchFamily="34" charset="0"/>
              </a:rPr>
              <a:t>Zaman</a:t>
            </a:r>
            <a:endParaRPr lang="ko-KR" altLang="en-US" dirty="0">
              <a:latin typeface="Gill Sans MT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198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909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bdhul Lathif\Downloads\REVIEW KURIKULUM PIAUD S1 UIN SUKA\brandingkampusmerdeka-780x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6296" cy="511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99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.jpeg"/>
          <p:cNvPicPr/>
          <p:nvPr/>
        </p:nvPicPr>
        <p:blipFill rotWithShape="1">
          <a:blip r:embed="rId2" cstate="print"/>
          <a:srcRect b="60284"/>
          <a:stretch/>
        </p:blipFill>
        <p:spPr>
          <a:xfrm>
            <a:off x="683568" y="483518"/>
            <a:ext cx="7776864" cy="42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4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4096" y="0"/>
            <a:ext cx="6228184" cy="843558"/>
          </a:xfrm>
        </p:spPr>
        <p:txBody>
          <a:bodyPr/>
          <a:lstStyle/>
          <a:p>
            <a:r>
              <a:rPr lang="en-US" altLang="ko-KR" sz="3200" dirty="0">
                <a:solidFill>
                  <a:schemeClr val="accent2"/>
                </a:solidFill>
                <a:latin typeface="Gill Sans MT" pitchFamily="34" charset="0"/>
              </a:rPr>
              <a:t>KURIKULUM PIAUD</a:t>
            </a:r>
            <a:endParaRPr lang="ko-KR" altLang="en-US" sz="3200" dirty="0">
              <a:latin typeface="Gill Sans MT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107505" y="1707654"/>
            <a:ext cx="6336704" cy="1919549"/>
          </a:xfrm>
          <a:prstGeom prst="rightArrow">
            <a:avLst>
              <a:gd name="adj1" fmla="val 45285"/>
              <a:gd name="adj2" fmla="val 66228"/>
            </a:avLst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947217" y="2009305"/>
            <a:ext cx="1320527" cy="13499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640199" y="1827270"/>
            <a:ext cx="1604209" cy="1639921"/>
            <a:chOff x="6915447" y="2412643"/>
            <a:chExt cx="1184945" cy="1184945"/>
          </a:xfrm>
        </p:grpSpPr>
        <p:sp>
          <p:nvSpPr>
            <p:cNvPr id="44" name="Oval 43"/>
            <p:cNvSpPr/>
            <p:nvPr/>
          </p:nvSpPr>
          <p:spPr>
            <a:xfrm>
              <a:off x="6915447" y="2412643"/>
              <a:ext cx="1184945" cy="118494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020217" y="2517413"/>
              <a:ext cx="975404" cy="975404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876256" y="2283718"/>
            <a:ext cx="119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2020</a:t>
            </a:r>
            <a:endParaRPr lang="ko-KR" altLang="en-US" sz="3600" b="1" dirty="0">
              <a:solidFill>
                <a:schemeClr val="bg1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203848" y="2001519"/>
            <a:ext cx="1320527" cy="13499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직사각형 113"/>
          <p:cNvSpPr>
            <a:spLocks noChangeArrowheads="1"/>
          </p:cNvSpPr>
          <p:nvPr/>
        </p:nvSpPr>
        <p:spPr bwMode="auto">
          <a:xfrm>
            <a:off x="1043608" y="2408570"/>
            <a:ext cx="11045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charset="0"/>
              </a:rPr>
              <a:t>2013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75856" y="2408570"/>
            <a:ext cx="1095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pitchFamily="34" charset="0"/>
              </a:rPr>
              <a:t>2016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12" name="직사각형 113"/>
          <p:cNvSpPr>
            <a:spLocks noChangeArrowheads="1"/>
          </p:cNvSpPr>
          <p:nvPr/>
        </p:nvSpPr>
        <p:spPr bwMode="auto">
          <a:xfrm>
            <a:off x="611560" y="3795886"/>
            <a:ext cx="768920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charset="0"/>
              </a:rPr>
              <a:t>“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charset="0"/>
              </a:rPr>
              <a:t>Redesain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charset="0"/>
              </a:rPr>
              <a:t>Kurikulum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charset="0"/>
              </a:rPr>
              <a:t>sesuai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charset="0"/>
              </a:rPr>
              <a:t> TANTANGAN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charset="0"/>
              </a:rPr>
              <a:t>dan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charset="0"/>
              </a:rPr>
              <a:t> KEBUTUHAN ZAMAN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charset="0"/>
              </a:rPr>
              <a:t>ke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charset="0"/>
              </a:rPr>
              <a:t>depan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cs typeface="Arial" charset="0"/>
              </a:rPr>
              <a:t>” 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10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2"/>
                </a:solidFill>
                <a:latin typeface="Gill Sans MT" pitchFamily="34" charset="0"/>
              </a:rPr>
              <a:t>SURVEI PEKERJAAN ALUMNI</a:t>
            </a:r>
            <a:endParaRPr lang="ko-KR" altLang="en-US" dirty="0">
              <a:latin typeface="Gill Sans MT" pitchFamily="34" charset="0"/>
            </a:endParaRPr>
          </a:p>
        </p:txBody>
      </p:sp>
      <p:sp>
        <p:nvSpPr>
          <p:cNvPr id="5" name="AutoShape 2" descr="Diagram respons Formulir. Judul pertanyaan: Apa pekerjaan Anda saat ini?. Jumlah respons: 22 tanggapan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C:\Users\Abdhul Lathif\Downloads\REVIEW KURIKULUM PIAUD S1 UIN SUKA\image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t="24649" r="10713"/>
          <a:stretch/>
        </p:blipFill>
        <p:spPr bwMode="auto">
          <a:xfrm>
            <a:off x="376360" y="1131590"/>
            <a:ext cx="849842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84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2"/>
                </a:solidFill>
                <a:latin typeface="Gill Sans MT" pitchFamily="34" charset="0"/>
              </a:rPr>
              <a:t>SURVEI PEKERJAAN ALUMNI</a:t>
            </a:r>
            <a:endParaRPr lang="ko-KR" altLang="en-US" dirty="0">
              <a:latin typeface="Gill Sans MT" pitchFamily="34" charset="0"/>
            </a:endParaRPr>
          </a:p>
        </p:txBody>
      </p:sp>
      <p:sp>
        <p:nvSpPr>
          <p:cNvPr id="5" name="AutoShape 2" descr="Diagram respons Formulir. Judul pertanyaan: Apa pekerjaan Anda saat ini?. Jumlah respons: 22 tanggapan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 descr="C:\Users\Abdhul Lathif\Downloads\REVIEW KURIKULUM PIAUD S1 UIN SUKA\im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 t="24922" r="16979"/>
          <a:stretch/>
        </p:blipFill>
        <p:spPr bwMode="auto">
          <a:xfrm>
            <a:off x="307975" y="1059582"/>
            <a:ext cx="856010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696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AAE4"/>
      </a:accent1>
      <a:accent2>
        <a:srgbClr val="2A81C6"/>
      </a:accent2>
      <a:accent3>
        <a:srgbClr val="2ECAD7"/>
      </a:accent3>
      <a:accent4>
        <a:srgbClr val="CBCBCB"/>
      </a:accent4>
      <a:accent5>
        <a:srgbClr val="CBCBCB"/>
      </a:accent5>
      <a:accent6>
        <a:srgbClr val="576868"/>
      </a:accent6>
      <a:hlink>
        <a:srgbClr val="000000"/>
      </a:hlink>
      <a:folHlink>
        <a:srgbClr val="000000"/>
      </a:folHlink>
    </a:clrScheme>
    <a:fontScheme name="MAX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AAE4"/>
      </a:accent1>
      <a:accent2>
        <a:srgbClr val="2A81C6"/>
      </a:accent2>
      <a:accent3>
        <a:srgbClr val="2ECAD7"/>
      </a:accent3>
      <a:accent4>
        <a:srgbClr val="CBCBCB"/>
      </a:accent4>
      <a:accent5>
        <a:srgbClr val="CBCBCB"/>
      </a:accent5>
      <a:accent6>
        <a:srgbClr val="576868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AAE4"/>
      </a:accent1>
      <a:accent2>
        <a:srgbClr val="2A81C6"/>
      </a:accent2>
      <a:accent3>
        <a:srgbClr val="2ECAD7"/>
      </a:accent3>
      <a:accent4>
        <a:srgbClr val="CBCBCB"/>
      </a:accent4>
      <a:accent5>
        <a:srgbClr val="CBCBCB"/>
      </a:accent5>
      <a:accent6>
        <a:srgbClr val="576868"/>
      </a:accent6>
      <a:hlink>
        <a:srgbClr val="000000"/>
      </a:hlink>
      <a:folHlink>
        <a:srgbClr val="000000"/>
      </a:folHlink>
    </a:clrScheme>
    <a:fontScheme name="MAX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208</Words>
  <Application>Microsoft Office PowerPoint</Application>
  <PresentationFormat>On-screen Show (16:9)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맑은 고딕</vt:lpstr>
      <vt:lpstr>Aharoni</vt:lpstr>
      <vt:lpstr>Arial</vt:lpstr>
      <vt:lpstr>Blenda Script</vt:lpstr>
      <vt:lpstr>Gill Sans MT</vt:lpstr>
      <vt:lpstr>Wingdings</vt:lpstr>
      <vt:lpstr>Cover and End Slide Master</vt:lpstr>
      <vt:lpstr>Contents Slide Master</vt:lpstr>
      <vt:lpstr>Section Break Slide Master</vt:lpstr>
      <vt:lpstr>REVIEW KURIKULUM PRODI PIAUD BERBASIS MERDEKA BELAJAR- KAMPUS MERDEKA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KURIKULUM PIAUD</vt:lpstr>
      <vt:lpstr>SURVEI PEKERJAAN ALUMNI</vt:lpstr>
      <vt:lpstr>SURVEI PEKERJAAN ALUMNI</vt:lpstr>
      <vt:lpstr>PROFIL LULUSAN</vt:lpstr>
      <vt:lpstr>CATATAN-CATATAN</vt:lpstr>
      <vt:lpstr>CATATAN-CATATAN</vt:lpstr>
      <vt:lpstr>CATATAN ALUMNI</vt:lpstr>
      <vt:lpstr>CATATAN ALUMNI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Lailatu Rohmah</cp:lastModifiedBy>
  <cp:revision>124</cp:revision>
  <dcterms:created xsi:type="dcterms:W3CDTF">2016-11-17T01:16:25Z</dcterms:created>
  <dcterms:modified xsi:type="dcterms:W3CDTF">2020-11-06T00:36:23Z</dcterms:modified>
</cp:coreProperties>
</file>